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5" r:id="rId18"/>
    <p:sldId id="272" r:id="rId19"/>
    <p:sldId id="273" r:id="rId20"/>
    <p:sldId id="274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石 依凡" initials="石" lastIdx="2" clrIdx="0">
    <p:extLst>
      <p:ext uri="{19B8F6BF-5375-455C-9EA6-DF929625EA0E}">
        <p15:presenceInfo xmlns:p15="http://schemas.microsoft.com/office/powerpoint/2012/main" userId="36e7ba9dfb1f669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255"/>
  </p:normalViewPr>
  <p:slideViewPr>
    <p:cSldViewPr snapToGrid="0" snapToObjects="1">
      <p:cViewPr>
        <p:scale>
          <a:sx n="122" d="100"/>
          <a:sy n="122" d="100"/>
        </p:scale>
        <p:origin x="528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11T10:36:02.496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11T10:36:02.496" idx="2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7/11/22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7/11/22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comments" Target="../comments/commen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CF4FF1-748F-F74C-ACDC-523CDB2EAD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多人联机跳棋设计与实现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52BCF9A-1FB4-4A41-B44A-F29DD8646D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2022</a:t>
            </a:r>
            <a:r>
              <a:rPr kumimoji="1" lang="zh-CN" altLang="en-US" dirty="0"/>
              <a:t>春季学期 </a:t>
            </a:r>
            <a:r>
              <a:rPr kumimoji="1" lang="en-US" altLang="zh-CN" dirty="0"/>
              <a:t>·</a:t>
            </a:r>
            <a:r>
              <a:rPr kumimoji="1" lang="zh-CN" altLang="en-US" dirty="0"/>
              <a:t> 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程序设计课程</a:t>
            </a:r>
            <a:endParaRPr kumimoji="1" lang="en-US" altLang="zh-CN" dirty="0"/>
          </a:p>
          <a:p>
            <a:r>
              <a:rPr kumimoji="1" lang="en-US" altLang="zh-CN" dirty="0"/>
              <a:t>2022</a:t>
            </a:r>
            <a:r>
              <a:rPr kumimoji="1" lang="zh-CN" altLang="en-US" dirty="0"/>
              <a:t>年</a:t>
            </a:r>
            <a:r>
              <a:rPr kumimoji="1" lang="en-US" altLang="zh-CN" dirty="0"/>
              <a:t>7</a:t>
            </a:r>
            <a:r>
              <a:rPr kumimoji="1" lang="zh-CN" altLang="en-US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3319517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42AA97-D910-CD43-83C2-4EA2C7F89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720838"/>
            <a:ext cx="3854528" cy="1278466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页面设计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3A2514-2F6D-EB4D-B478-A6E0553926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8148" y="2587883"/>
            <a:ext cx="2381176" cy="2584449"/>
          </a:xfrm>
        </p:spPr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语言，重载</a:t>
            </a:r>
            <a:r>
              <a:rPr kumimoji="1" lang="en-US" altLang="zh-CN" dirty="0"/>
              <a:t>paint</a:t>
            </a:r>
            <a:r>
              <a:rPr kumimoji="1" lang="zh-CN" altLang="en-US" dirty="0"/>
              <a:t>虚函数，使用</a:t>
            </a:r>
            <a:r>
              <a:rPr kumimoji="1" lang="en-US" altLang="zh-CN" dirty="0"/>
              <a:t>Graphics</a:t>
            </a:r>
            <a:r>
              <a:rPr kumimoji="1" lang="zh-CN" altLang="en-US" dirty="0"/>
              <a:t>类绘制棋盘、棋子和其他提示内容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F23E0308-9E6D-684B-8D62-589297A57D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689132" y="1927581"/>
            <a:ext cx="7378261" cy="300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13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42AA97-D910-CD43-83C2-4EA2C7F89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720838"/>
            <a:ext cx="3854528" cy="1278466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页面设计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3A2514-2F6D-EB4D-B478-A6E0553926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8148" y="2587883"/>
            <a:ext cx="2381176" cy="2584449"/>
          </a:xfrm>
        </p:spPr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语言，通过事件监听器实现棋盘动作。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A0DEAF0-9275-0048-8732-0D3C11A9B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2529" y="1136409"/>
            <a:ext cx="6489947" cy="4585181"/>
          </a:xfrm>
        </p:spPr>
      </p:pic>
    </p:spTree>
    <p:extLst>
      <p:ext uri="{BB962C8B-B14F-4D97-AF65-F5344CB8AC3E}">
        <p14:creationId xmlns:p14="http://schemas.microsoft.com/office/powerpoint/2010/main" val="1379374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42AA97-D910-CD43-83C2-4EA2C7F89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720" y="17225"/>
            <a:ext cx="3854528" cy="1278466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页面设计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3A2514-2F6D-EB4D-B478-A6E0553926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1720" y="1590760"/>
            <a:ext cx="2381176" cy="2584449"/>
          </a:xfrm>
        </p:spPr>
        <p:txBody>
          <a:bodyPr/>
          <a:lstStyle/>
          <a:p>
            <a:r>
              <a:rPr kumimoji="1" lang="zh-CN" altLang="en-US" dirty="0"/>
              <a:t>游戏一共有</a:t>
            </a:r>
            <a:r>
              <a:rPr kumimoji="1" lang="en-US" altLang="zh-CN" dirty="0"/>
              <a:t>5</a:t>
            </a:r>
            <a:r>
              <a:rPr kumimoji="1" lang="zh-CN" altLang="en-US" dirty="0"/>
              <a:t>个界面。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CF4F291-8410-D549-884F-15B4DEC5B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358" y="301491"/>
            <a:ext cx="3585779" cy="257853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F84810D-66D8-AB43-88B1-B9219511A978}"/>
              </a:ext>
            </a:extLst>
          </p:cNvPr>
          <p:cNvSpPr txBox="1"/>
          <p:nvPr/>
        </p:nvSpPr>
        <p:spPr>
          <a:xfrm>
            <a:off x="3977665" y="269536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主界面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D82D549-2AA9-3444-BDB7-2B49B5F10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885" y="292318"/>
            <a:ext cx="3433369" cy="258771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29CB518-69FA-E448-8529-B4BCCE64EFDA}"/>
              </a:ext>
            </a:extLst>
          </p:cNvPr>
          <p:cNvSpPr txBox="1"/>
          <p:nvPr/>
        </p:nvSpPr>
        <p:spPr>
          <a:xfrm>
            <a:off x="7640571" y="270007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玩法说明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43C9458-68CE-5A46-9BDE-9B7505DD8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720" y="3064695"/>
            <a:ext cx="5174793" cy="316843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8CCF3F3-66A3-F648-B8E5-133CE4F00A5F}"/>
              </a:ext>
            </a:extLst>
          </p:cNvPr>
          <p:cNvSpPr txBox="1"/>
          <p:nvPr/>
        </p:nvSpPr>
        <p:spPr>
          <a:xfrm>
            <a:off x="1671788" y="6048466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离线热座模式（初始状态）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FC7BE41-D91E-9941-984F-761A517B5A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078905"/>
            <a:ext cx="5001684" cy="314001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047918B5-7DAC-C44B-B398-B747CD300136}"/>
              </a:ext>
            </a:extLst>
          </p:cNvPr>
          <p:cNvSpPr txBox="1"/>
          <p:nvPr/>
        </p:nvSpPr>
        <p:spPr>
          <a:xfrm>
            <a:off x="7185237" y="6034254"/>
            <a:ext cx="282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离线热座模式（游戏中）</a:t>
            </a:r>
          </a:p>
        </p:txBody>
      </p:sp>
    </p:spTree>
    <p:extLst>
      <p:ext uri="{BB962C8B-B14F-4D97-AF65-F5344CB8AC3E}">
        <p14:creationId xmlns:p14="http://schemas.microsoft.com/office/powerpoint/2010/main" val="3481455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42AA97-D910-CD43-83C2-4EA2C7F89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720" y="17225"/>
            <a:ext cx="3854528" cy="1278466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页面设计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3A2514-2F6D-EB4D-B478-A6E0553926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1720" y="1590760"/>
            <a:ext cx="2381176" cy="2584449"/>
          </a:xfrm>
        </p:spPr>
        <p:txBody>
          <a:bodyPr/>
          <a:lstStyle/>
          <a:p>
            <a:r>
              <a:rPr kumimoji="1" lang="zh-CN" altLang="en-US" dirty="0"/>
              <a:t>游戏一共有</a:t>
            </a:r>
            <a:r>
              <a:rPr kumimoji="1" lang="en-US" altLang="zh-CN" dirty="0"/>
              <a:t>5</a:t>
            </a:r>
            <a:r>
              <a:rPr kumimoji="1" lang="zh-CN" altLang="en-US" dirty="0"/>
              <a:t>个界面。</a:t>
            </a:r>
            <a:endParaRPr kumimoji="1" lang="en-US" altLang="zh-CN" dirty="0"/>
          </a:p>
          <a:p>
            <a:r>
              <a:rPr kumimoji="1" lang="en-US" altLang="zh-CN" dirty="0"/>
              <a:t>online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TODO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4932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1B861A-5F32-4E44-BF06-21DFF7FC5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关键技术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ACCF6C-104D-714E-A174-09A1B294F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9391577" cy="3880773"/>
          </a:xfrm>
        </p:spPr>
        <p:txBody>
          <a:bodyPr/>
          <a:lstStyle/>
          <a:p>
            <a:r>
              <a:rPr kumimoji="1" lang="zh-CN" altLang="en-US" dirty="0"/>
              <a:t>使用类的嵌套、继承、多态设计整体框架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有若干窗口类继承了</a:t>
            </a:r>
            <a:r>
              <a:rPr kumimoji="1" lang="en-US" altLang="zh-CN" dirty="0" err="1"/>
              <a:t>JFrame</a:t>
            </a:r>
            <a:r>
              <a:rPr kumimoji="1" lang="zh-CN" altLang="en-US" dirty="0"/>
              <a:t>：</a:t>
            </a:r>
            <a:r>
              <a:rPr kumimoji="1" lang="en-US" altLang="zh-CN" dirty="0" err="1"/>
              <a:t>MainWindow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ChineseChequers</a:t>
            </a:r>
            <a:r>
              <a:rPr kumimoji="1" lang="zh-CN" altLang="en-US" dirty="0"/>
              <a:t>、</a:t>
            </a:r>
            <a:r>
              <a:rPr kumimoji="1" lang="en-US" altLang="zh-CN" dirty="0"/>
              <a:t>Instructions</a:t>
            </a:r>
            <a:r>
              <a:rPr kumimoji="1" lang="zh-CN" altLang="en-US" dirty="0"/>
              <a:t>、</a:t>
            </a:r>
            <a:r>
              <a:rPr kumimoji="1" lang="en-US" altLang="zh-CN" dirty="0"/>
              <a:t>Online</a:t>
            </a:r>
            <a:r>
              <a:rPr kumimoji="1" lang="zh-CN" altLang="en-US" dirty="0"/>
              <a:t>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棋盘类</a:t>
            </a:r>
            <a:r>
              <a:rPr kumimoji="1" lang="en-US" altLang="zh-CN" dirty="0"/>
              <a:t>Board</a:t>
            </a:r>
            <a:r>
              <a:rPr kumimoji="1" lang="zh-CN" altLang="en-US" dirty="0"/>
              <a:t>继承了</a:t>
            </a:r>
            <a:r>
              <a:rPr kumimoji="1" lang="en-US" altLang="zh-CN" dirty="0" err="1"/>
              <a:t>JPanel</a:t>
            </a:r>
            <a:r>
              <a:rPr kumimoji="1" lang="zh-CN" altLang="en-US" dirty="0"/>
              <a:t>，并成为了窗口类的成员，并根据情况</a:t>
            </a:r>
            <a:r>
              <a:rPr kumimoji="1" lang="en-US" altLang="zh-CN" dirty="0"/>
              <a:t>add</a:t>
            </a:r>
            <a:r>
              <a:rPr kumimoji="1" lang="zh-CN" altLang="en-US" dirty="0"/>
              <a:t>在了窗口中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棋子类</a:t>
            </a:r>
            <a:r>
              <a:rPr kumimoji="1" lang="en-US" altLang="zh-CN" dirty="0" err="1"/>
              <a:t>Chequer</a:t>
            </a:r>
            <a:r>
              <a:rPr kumimoji="1" lang="zh-CN" altLang="en-US" dirty="0"/>
              <a:t>是棋盘类的成员，以二维数组形式组成了棋盘上每一个位置的棋子</a:t>
            </a:r>
            <a:endParaRPr kumimoji="1" lang="en-US" altLang="zh-CN" dirty="0"/>
          </a:p>
          <a:p>
            <a:r>
              <a:rPr kumimoji="1" lang="zh-CN" altLang="en-US" dirty="0"/>
              <a:t>建立双重坐标系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Coor</a:t>
            </a:r>
            <a:r>
              <a:rPr kumimoji="1" lang="zh-CN" altLang="en-US" dirty="0"/>
              <a:t>类表示窗口上点的坐标，以窗口左上角为原点，自左向右建立</a:t>
            </a:r>
            <a:r>
              <a:rPr kumimoji="1" lang="en-US" altLang="zh-CN" dirty="0"/>
              <a:t>X</a:t>
            </a:r>
            <a:r>
              <a:rPr kumimoji="1" lang="zh-CN" altLang="en-US" dirty="0"/>
              <a:t>轴，自上向下建立</a:t>
            </a:r>
            <a:r>
              <a:rPr kumimoji="1" lang="en-US" altLang="zh-CN" dirty="0"/>
              <a:t>Y</a:t>
            </a:r>
            <a:r>
              <a:rPr kumimoji="1" lang="zh-CN" altLang="en-US" dirty="0"/>
              <a:t>轴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Pos</a:t>
            </a:r>
            <a:r>
              <a:rPr kumimoji="1" lang="zh-CN" altLang="en-US" dirty="0"/>
              <a:t>类表示棋盘上点的坐标（如下页图）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Utils</a:t>
            </a:r>
            <a:r>
              <a:rPr kumimoji="1" lang="zh-CN" altLang="en-US" dirty="0"/>
              <a:t>类包含坐标互相转换的方法</a:t>
            </a:r>
          </a:p>
        </p:txBody>
      </p:sp>
    </p:spTree>
    <p:extLst>
      <p:ext uri="{BB962C8B-B14F-4D97-AF65-F5344CB8AC3E}">
        <p14:creationId xmlns:p14="http://schemas.microsoft.com/office/powerpoint/2010/main" val="339660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42AA97-D910-CD43-83C2-4EA2C7F89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720838"/>
            <a:ext cx="3854528" cy="1278466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坐标系设计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3A2514-2F6D-EB4D-B478-A6E0553926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8148" y="2587883"/>
            <a:ext cx="2381176" cy="2584449"/>
          </a:xfrm>
        </p:spPr>
        <p:txBody>
          <a:bodyPr/>
          <a:lstStyle/>
          <a:p>
            <a:r>
              <a:rPr kumimoji="1" lang="zh-CN" altLang="en-US" dirty="0"/>
              <a:t>如图，</a:t>
            </a:r>
            <a:r>
              <a:rPr kumimoji="1" lang="en-US" altLang="zh-CN" dirty="0"/>
              <a:t>Pos</a:t>
            </a:r>
            <a:r>
              <a:rPr kumimoji="1" lang="zh-CN" altLang="en-US" dirty="0"/>
              <a:t>代表棋子的位置，</a:t>
            </a:r>
            <a:r>
              <a:rPr kumimoji="1" lang="en-US" altLang="zh-CN" dirty="0" err="1"/>
              <a:t>Coor</a:t>
            </a:r>
            <a:r>
              <a:rPr kumimoji="1" lang="zh-CN" altLang="en-US" dirty="0"/>
              <a:t>代表窗口上任意一个点的位置坐标。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Coor_X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Coor_Y</a:t>
            </a:r>
            <a:r>
              <a:rPr kumimoji="1" lang="zh-CN" altLang="en-US" dirty="0"/>
              <a:t>表示顶部棋子的</a:t>
            </a:r>
            <a:r>
              <a:rPr kumimoji="1" lang="en-US" altLang="zh-CN" dirty="0" err="1"/>
              <a:t>Coor</a:t>
            </a:r>
            <a:r>
              <a:rPr kumimoji="1" lang="zh-CN" altLang="en-US" dirty="0"/>
              <a:t>坐标；</a:t>
            </a:r>
            <a:r>
              <a:rPr kumimoji="1" lang="en-US" altLang="zh-CN" dirty="0"/>
              <a:t>SCALE</a:t>
            </a:r>
            <a:r>
              <a:rPr kumimoji="1" lang="zh-CN" altLang="en-US" dirty="0"/>
              <a:t>表示等边三角形的边长。这些参数在</a:t>
            </a:r>
            <a:r>
              <a:rPr kumimoji="1" lang="en-US" altLang="zh-CN" dirty="0"/>
              <a:t>Settings</a:t>
            </a:r>
            <a:r>
              <a:rPr kumimoji="1" lang="zh-CN" altLang="en-US" dirty="0"/>
              <a:t>类中定义，决定了唯一的一个棋盘绘制方法。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04617DBD-2226-F24F-ABB0-6AA1B41E0F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9382" y="914994"/>
            <a:ext cx="4513262" cy="1300015"/>
          </a:xfr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DC09F75-2FD3-4347-8250-6C6F9AFEC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037" y="2587883"/>
            <a:ext cx="3782411" cy="3533182"/>
          </a:xfrm>
          <a:prstGeom prst="rect">
            <a:avLst/>
          </a:prstGeom>
        </p:spPr>
      </p:pic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5E5480E3-BE47-6248-A2DF-49EB5A69DE60}"/>
              </a:ext>
            </a:extLst>
          </p:cNvPr>
          <p:cNvCxnSpPr/>
          <p:nvPr/>
        </p:nvCxnSpPr>
        <p:spPr>
          <a:xfrm flipH="1" flipV="1">
            <a:off x="5234152" y="3016469"/>
            <a:ext cx="956441" cy="746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9FB19E70-F6EE-B741-B548-AB8F92B5E360}"/>
              </a:ext>
            </a:extLst>
          </p:cNvPr>
          <p:cNvSpPr txBox="1"/>
          <p:nvPr/>
        </p:nvSpPr>
        <p:spPr>
          <a:xfrm>
            <a:off x="4598521" y="2831803"/>
            <a:ext cx="710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(F, 8)</a:t>
            </a:r>
            <a:endParaRPr kumimoji="1" lang="zh-CN" altLang="en-US" dirty="0"/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D74AB90B-38C6-4B45-A41B-0B8CF0B1794F}"/>
              </a:ext>
            </a:extLst>
          </p:cNvPr>
          <p:cNvCxnSpPr/>
          <p:nvPr/>
        </p:nvCxnSpPr>
        <p:spPr>
          <a:xfrm flipH="1">
            <a:off x="5108028" y="4918841"/>
            <a:ext cx="1082565" cy="599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B4187C27-6C2C-3844-A5A8-86009967DA9F}"/>
              </a:ext>
            </a:extLst>
          </p:cNvPr>
          <p:cNvSpPr txBox="1"/>
          <p:nvPr/>
        </p:nvSpPr>
        <p:spPr>
          <a:xfrm>
            <a:off x="4397512" y="5333265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(D, 7)</a:t>
            </a:r>
            <a:endParaRPr kumimoji="1" lang="zh-CN" altLang="en-US" dirty="0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CCC5A591-17CC-1749-8CDF-A381157F3BF1}"/>
              </a:ext>
            </a:extLst>
          </p:cNvPr>
          <p:cNvCxnSpPr/>
          <p:nvPr/>
        </p:nvCxnSpPr>
        <p:spPr>
          <a:xfrm flipV="1">
            <a:off x="7325710" y="4172607"/>
            <a:ext cx="1765738" cy="367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88345A15-05D4-714C-9B1C-3B6D8CFD6942}"/>
              </a:ext>
            </a:extLst>
          </p:cNvPr>
          <p:cNvSpPr txBox="1"/>
          <p:nvPr/>
        </p:nvSpPr>
        <p:spPr>
          <a:xfrm>
            <a:off x="9049835" y="3985142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(5, 5)</a:t>
            </a:r>
            <a:endParaRPr kumimoji="1" lang="zh-CN" altLang="en-US" dirty="0"/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0CE67E28-383B-1144-9A56-D6CA49C97479}"/>
              </a:ext>
            </a:extLst>
          </p:cNvPr>
          <p:cNvCxnSpPr/>
          <p:nvPr/>
        </p:nvCxnSpPr>
        <p:spPr>
          <a:xfrm>
            <a:off x="4397512" y="2417379"/>
            <a:ext cx="48451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C0FD844F-D71A-784E-B80D-23E7ECE4A0E5}"/>
              </a:ext>
            </a:extLst>
          </p:cNvPr>
          <p:cNvCxnSpPr>
            <a:cxnSpLocks/>
          </p:cNvCxnSpPr>
          <p:nvPr/>
        </p:nvCxnSpPr>
        <p:spPr>
          <a:xfrm>
            <a:off x="4397512" y="2417379"/>
            <a:ext cx="0" cy="3857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DF1DEF07-3D44-2947-918E-5DC81D7F5B55}"/>
              </a:ext>
            </a:extLst>
          </p:cNvPr>
          <p:cNvSpPr txBox="1"/>
          <p:nvPr/>
        </p:nvSpPr>
        <p:spPr>
          <a:xfrm>
            <a:off x="9269446" y="223271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A527957-249D-6F44-8F27-1AC3370CDACF}"/>
              </a:ext>
            </a:extLst>
          </p:cNvPr>
          <p:cNvSpPr txBox="1"/>
          <p:nvPr/>
        </p:nvSpPr>
        <p:spPr>
          <a:xfrm>
            <a:off x="4081400" y="609001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2F8ECF81-8703-724A-8CE8-DB33B8C40BED}"/>
              </a:ext>
            </a:extLst>
          </p:cNvPr>
          <p:cNvCxnSpPr/>
          <p:nvPr/>
        </p:nvCxnSpPr>
        <p:spPr>
          <a:xfrm flipV="1">
            <a:off x="6986013" y="2417379"/>
            <a:ext cx="0" cy="41442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7415066B-EC79-6C4A-9B32-CF316ADADE89}"/>
              </a:ext>
            </a:extLst>
          </p:cNvPr>
          <p:cNvCxnSpPr>
            <a:cxnSpLocks/>
          </p:cNvCxnSpPr>
          <p:nvPr/>
        </p:nvCxnSpPr>
        <p:spPr>
          <a:xfrm flipH="1">
            <a:off x="4410312" y="2831803"/>
            <a:ext cx="2575701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0EBC3CDB-F09E-B745-98E9-F09FCED87BC4}"/>
              </a:ext>
            </a:extLst>
          </p:cNvPr>
          <p:cNvSpPr txBox="1"/>
          <p:nvPr/>
        </p:nvSpPr>
        <p:spPr>
          <a:xfrm>
            <a:off x="6962404" y="2118828"/>
            <a:ext cx="7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err="1"/>
              <a:t>Coor_X</a:t>
            </a:r>
            <a:endParaRPr kumimoji="1" lang="zh-CN" altLang="en-US" sz="14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48F993F-6A41-CF4D-B352-A254ED134943}"/>
              </a:ext>
            </a:extLst>
          </p:cNvPr>
          <p:cNvSpPr txBox="1"/>
          <p:nvPr/>
        </p:nvSpPr>
        <p:spPr>
          <a:xfrm>
            <a:off x="3552490" y="2647137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err="1"/>
              <a:t>Coor_Y</a:t>
            </a:r>
            <a:endParaRPr kumimoji="1" lang="zh-CN" altLang="en-US" sz="1400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5822DF2-86F7-A94F-AF92-84C2BED4455F}"/>
              </a:ext>
            </a:extLst>
          </p:cNvPr>
          <p:cNvSpPr txBox="1"/>
          <p:nvPr/>
        </p:nvSpPr>
        <p:spPr>
          <a:xfrm>
            <a:off x="4081400" y="2203876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</a:t>
            </a:r>
            <a:endParaRPr kumimoji="1" lang="zh-CN" altLang="en-US" dirty="0"/>
          </a:p>
        </p:txBody>
      </p:sp>
      <p:sp>
        <p:nvSpPr>
          <p:cNvPr id="38" name="右大括号 37">
            <a:extLst>
              <a:ext uri="{FF2B5EF4-FFF2-40B4-BE49-F238E27FC236}">
                <a16:creationId xmlns:a16="http://schemas.microsoft.com/office/drawing/2014/main" id="{04296D31-4F46-6745-954E-D9236933518B}"/>
              </a:ext>
            </a:extLst>
          </p:cNvPr>
          <p:cNvSpPr/>
          <p:nvPr/>
        </p:nvSpPr>
        <p:spPr>
          <a:xfrm rot="19743679">
            <a:off x="7307689" y="3094446"/>
            <a:ext cx="102393" cy="272532"/>
          </a:xfrm>
          <a:prstGeom prst="rightBrac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7AE7C2E-F9B3-B44E-9ED5-7F16E5B2C647}"/>
              </a:ext>
            </a:extLst>
          </p:cNvPr>
          <p:cNvSpPr txBox="1"/>
          <p:nvPr/>
        </p:nvSpPr>
        <p:spPr>
          <a:xfrm>
            <a:off x="7342590" y="3013705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SCALE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26623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EE6396-9807-FC4C-943A-8388A0EE2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关键技术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CB2D03-8CB2-9942-AD60-9748A733E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使用深度优先搜索（</a:t>
            </a:r>
            <a:r>
              <a:rPr kumimoji="1" lang="en-US" altLang="zh-CN" dirty="0"/>
              <a:t>Depth</a:t>
            </a:r>
            <a:r>
              <a:rPr kumimoji="1" lang="zh-CN" altLang="en-US" dirty="0"/>
              <a:t> </a:t>
            </a:r>
            <a:r>
              <a:rPr kumimoji="1" lang="en-US" altLang="zh-CN" dirty="0"/>
              <a:t>First</a:t>
            </a:r>
            <a:r>
              <a:rPr kumimoji="1" lang="zh-CN" altLang="en-US" dirty="0"/>
              <a:t> </a:t>
            </a:r>
            <a:r>
              <a:rPr kumimoji="1" lang="en-US" altLang="zh-CN" dirty="0"/>
              <a:t>Search</a:t>
            </a:r>
            <a:r>
              <a:rPr kumimoji="1" lang="zh-CN" altLang="en-US" dirty="0"/>
              <a:t>，</a:t>
            </a:r>
            <a:r>
              <a:rPr kumimoji="1" lang="en-US" altLang="zh-CN" dirty="0"/>
              <a:t>DFS</a:t>
            </a:r>
            <a:r>
              <a:rPr kumimoji="1" lang="zh-CN" altLang="en-US" dirty="0"/>
              <a:t>）搜索可达点和最短路径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使用递归的方法实现深度优先搜索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使用</a:t>
            </a:r>
            <a:r>
              <a:rPr kumimoji="1" lang="en-US" altLang="zh-CN" dirty="0"/>
              <a:t>Vector</a:t>
            </a:r>
            <a:r>
              <a:rPr kumimoji="1" lang="zh-CN" altLang="en-US" dirty="0"/>
              <a:t>范型存储最短路径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使用深色加粗边框和渐变色表示被选择棋子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使用红色细虚线边框和灰色表示可达点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使用红色加粗虚线绘制跳跃路径</a:t>
            </a:r>
          </a:p>
          <a:p>
            <a:endParaRPr kumimoji="1"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F14B666-2D3A-9943-9D5F-1F0D7C710B75}"/>
              </a:ext>
            </a:extLst>
          </p:cNvPr>
          <p:cNvGrpSpPr/>
          <p:nvPr/>
        </p:nvGrpSpPr>
        <p:grpSpPr>
          <a:xfrm>
            <a:off x="5518243" y="2711962"/>
            <a:ext cx="4932108" cy="2383805"/>
            <a:chOff x="4782519" y="2640139"/>
            <a:chExt cx="4932108" cy="238380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193CB8C-C471-8E4C-8086-2E94D1D78B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963" t="51567" r="61965" b="15965"/>
            <a:stretch/>
          </p:blipFill>
          <p:spPr>
            <a:xfrm>
              <a:off x="7601151" y="2640139"/>
              <a:ext cx="2113476" cy="2383805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90094AC0-C9BD-7645-B84D-0F14C7584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2519" y="2640139"/>
              <a:ext cx="2626961" cy="1658591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0154C92-2C47-A748-A05E-D3A9E3B2DF85}"/>
              </a:ext>
            </a:extLst>
          </p:cNvPr>
          <p:cNvSpPr txBox="1"/>
          <p:nvPr/>
        </p:nvSpPr>
        <p:spPr>
          <a:xfrm>
            <a:off x="6149485" y="4651959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可达点示例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5980A1A-3227-5C41-A5B4-7D0C1179FC61}"/>
              </a:ext>
            </a:extLst>
          </p:cNvPr>
          <p:cNvSpPr txBox="1"/>
          <p:nvPr/>
        </p:nvSpPr>
        <p:spPr>
          <a:xfrm>
            <a:off x="8489172" y="519923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跳跃路径示例</a:t>
            </a:r>
          </a:p>
        </p:txBody>
      </p:sp>
    </p:spTree>
    <p:extLst>
      <p:ext uri="{BB962C8B-B14F-4D97-AF65-F5344CB8AC3E}">
        <p14:creationId xmlns:p14="http://schemas.microsoft.com/office/powerpoint/2010/main" val="1943150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EE6396-9807-FC4C-943A-8388A0EE2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关键技术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CB2D03-8CB2-9942-AD60-9748A733E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重写</a:t>
            </a:r>
            <a:r>
              <a:rPr kumimoji="1" lang="en-US" altLang="zh-CN" dirty="0"/>
              <a:t>paint()</a:t>
            </a:r>
            <a:r>
              <a:rPr kumimoji="1" lang="zh-CN" altLang="en-US" dirty="0"/>
              <a:t>，实现绘图功能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每次需要绘图时，系统自动调用窗口</a:t>
            </a:r>
            <a:r>
              <a:rPr kumimoji="1" lang="en-US" altLang="zh-CN" dirty="0"/>
              <a:t>repaint()</a:t>
            </a:r>
            <a:r>
              <a:rPr kumimoji="1" lang="zh-CN" altLang="en-US" dirty="0"/>
              <a:t>或者手动调用</a:t>
            </a:r>
            <a:r>
              <a:rPr kumimoji="1" lang="en-US" altLang="zh-CN" dirty="0"/>
              <a:t>repaint()</a:t>
            </a:r>
          </a:p>
          <a:p>
            <a:pPr lvl="1"/>
            <a:r>
              <a:rPr kumimoji="1" lang="zh-CN" altLang="en-US" dirty="0"/>
              <a:t>窗口调用每一个构件，包括棋盘</a:t>
            </a:r>
            <a:r>
              <a:rPr kumimoji="1" lang="en-US" altLang="zh-CN" dirty="0"/>
              <a:t>Board</a:t>
            </a:r>
            <a:r>
              <a:rPr kumimoji="1" lang="zh-CN" altLang="en-US" dirty="0"/>
              <a:t>类的</a:t>
            </a:r>
            <a:r>
              <a:rPr kumimoji="1" lang="en-US" altLang="zh-CN" dirty="0"/>
              <a:t>paint()</a:t>
            </a:r>
          </a:p>
          <a:p>
            <a:pPr lvl="1"/>
            <a:r>
              <a:rPr kumimoji="1" lang="zh-CN" altLang="en-US" dirty="0"/>
              <a:t>棋盘</a:t>
            </a:r>
            <a:r>
              <a:rPr kumimoji="1" lang="en-US" altLang="zh-CN" dirty="0"/>
              <a:t>Board</a:t>
            </a:r>
            <a:r>
              <a:rPr kumimoji="1" lang="zh-CN" altLang="en-US" dirty="0"/>
              <a:t>类绘制完棋盘、提示、路径后，调用棋子</a:t>
            </a:r>
            <a:r>
              <a:rPr kumimoji="1" lang="en-US" altLang="zh-CN" dirty="0" err="1"/>
              <a:t>Chequer</a:t>
            </a:r>
            <a:r>
              <a:rPr kumimoji="1" lang="zh-CN" altLang="en-US" dirty="0"/>
              <a:t>类的</a:t>
            </a:r>
            <a:r>
              <a:rPr kumimoji="1" lang="en-US" altLang="zh-CN" dirty="0"/>
              <a:t>paint</a:t>
            </a:r>
            <a:r>
              <a:rPr kumimoji="1" lang="zh-CN" altLang="en-US" dirty="0"/>
              <a:t>方法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最终，实现每次移动后的重新绘制</a:t>
            </a:r>
            <a:endParaRPr kumimoji="1" lang="en-US" altLang="zh-CN" dirty="0"/>
          </a:p>
          <a:p>
            <a:r>
              <a:rPr kumimoji="1" lang="zh-CN" altLang="en-US" dirty="0"/>
              <a:t>添加鼠标事件，实现单击动作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继承</a:t>
            </a:r>
            <a:r>
              <a:rPr kumimoji="1" lang="en-US" altLang="zh-CN" dirty="0" err="1"/>
              <a:t>MouseListener</a:t>
            </a:r>
            <a:r>
              <a:rPr kumimoji="1" lang="zh-CN" altLang="en-US" dirty="0"/>
              <a:t>类，重写方法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单击时根据点击的坐标判断单击有效性，然后修改棋盘状态并重新绘图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67406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EE6396-9807-FC4C-943A-8388A0EE2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关键技术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CB2D03-8CB2-9942-AD60-9748A733E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网络 </a:t>
            </a:r>
            <a:r>
              <a:rPr kumimoji="1" lang="en-US" altLang="zh-CN" dirty="0"/>
              <a:t>TODO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2731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9E7687-E2A1-F94D-AB45-6B542E890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总结与展望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AFE9EF2-0E45-974D-8F84-030DEAF107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亮点说明和后续的展望</a:t>
            </a:r>
          </a:p>
        </p:txBody>
      </p:sp>
    </p:spTree>
    <p:extLst>
      <p:ext uri="{BB962C8B-B14F-4D97-AF65-F5344CB8AC3E}">
        <p14:creationId xmlns:p14="http://schemas.microsoft.com/office/powerpoint/2010/main" val="91037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43A861-087F-D44C-8093-039C8E5C1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概要设计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61C85F-864A-194D-8F07-582CBCD698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功能简介和人员分工</a:t>
            </a:r>
          </a:p>
        </p:txBody>
      </p:sp>
    </p:spTree>
    <p:extLst>
      <p:ext uri="{BB962C8B-B14F-4D97-AF65-F5344CB8AC3E}">
        <p14:creationId xmlns:p14="http://schemas.microsoft.com/office/powerpoint/2010/main" val="2690017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EE6396-9807-FC4C-943A-8388A0EE2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亮点说明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CB2D03-8CB2-9942-AD60-9748A733E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完全的功能性：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即装即玩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直接部署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跳棋玩法全面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联机功能完善</a:t>
            </a:r>
            <a:endParaRPr kumimoji="1" lang="en-US" altLang="zh-CN" dirty="0"/>
          </a:p>
          <a:p>
            <a:r>
              <a:rPr kumimoji="1" lang="zh-CN" altLang="en-US" dirty="0"/>
              <a:t>。。。</a:t>
            </a:r>
          </a:p>
        </p:txBody>
      </p:sp>
    </p:spTree>
    <p:extLst>
      <p:ext uri="{BB962C8B-B14F-4D97-AF65-F5344CB8AC3E}">
        <p14:creationId xmlns:p14="http://schemas.microsoft.com/office/powerpoint/2010/main" val="2857060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EE6396-9807-FC4C-943A-8388A0EE2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展望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CB2D03-8CB2-9942-AD60-9748A733E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可以加入人机对战功能</a:t>
            </a:r>
            <a:endParaRPr kumimoji="1" lang="en-US" altLang="zh-CN" dirty="0"/>
          </a:p>
          <a:p>
            <a:r>
              <a:rPr kumimoji="1" lang="zh-CN" altLang="en-US" dirty="0"/>
              <a:t>可以美化界面</a:t>
            </a:r>
            <a:endParaRPr kumimoji="1" lang="en-US" altLang="zh-CN" dirty="0"/>
          </a:p>
          <a:p>
            <a:r>
              <a:rPr kumimoji="1" lang="zh-CN" altLang="en-US" dirty="0"/>
              <a:t>可以加入棋子跳跃和移动的动画</a:t>
            </a:r>
            <a:endParaRPr kumimoji="1" lang="en-US" altLang="zh-CN" dirty="0"/>
          </a:p>
          <a:p>
            <a:r>
              <a:rPr kumimoji="1" lang="zh-CN" altLang="en-US" dirty="0"/>
              <a:t>可以优化绘图效率，提升刷新速度</a:t>
            </a:r>
            <a:endParaRPr kumimoji="1" lang="en-US" altLang="zh-CN" dirty="0"/>
          </a:p>
          <a:p>
            <a:r>
              <a:rPr kumimoji="1" lang="zh-CN" altLang="en-US" dirty="0"/>
              <a:t>可以增加玩家观赛功能</a:t>
            </a:r>
            <a:endParaRPr kumimoji="1" lang="en-US" altLang="zh-CN" dirty="0"/>
          </a:p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6382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EDF5B-95C1-1143-9C2A-607F439878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谢谢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A85B16A-726D-D24D-B64B-60BB64DFA9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352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56D67D-0222-0F40-BD53-1CB206474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功能简介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624B12-B6A7-604F-817F-4D3DA151C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91629"/>
            <a:ext cx="8596668" cy="4951411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/>
              <a:t>我们使用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 </a:t>
            </a:r>
            <a:r>
              <a:rPr kumimoji="1" lang="en-US" altLang="zh-CN" dirty="0"/>
              <a:t>Swing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GUI</a:t>
            </a:r>
            <a:r>
              <a:rPr kumimoji="1" lang="zh-CN" altLang="en-US" dirty="0"/>
              <a:t>设计了一个可以多人联机，也可以单机热座游玩的跳棋游戏。</a:t>
            </a:r>
            <a:endParaRPr kumimoji="1" lang="en-US" altLang="zh-CN" dirty="0"/>
          </a:p>
          <a:p>
            <a:r>
              <a:rPr kumimoji="1" lang="zh-CN" altLang="en-US" dirty="0"/>
              <a:t>该游戏包含服务端和客户端两个部分。其中，客户端包含以下的界面：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主界面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玩法说明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离线热座游玩模式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联机游玩模式</a:t>
            </a:r>
            <a:endParaRPr kumimoji="1" lang="en-US" altLang="zh-CN" dirty="0"/>
          </a:p>
          <a:p>
            <a:r>
              <a:rPr kumimoji="1" lang="zh-CN" altLang="en-US" dirty="0"/>
              <a:t>服务端有一个界面，包含了状态框和基本操作按钮。</a:t>
            </a:r>
            <a:endParaRPr kumimoji="1" lang="en-US" altLang="zh-CN" dirty="0"/>
          </a:p>
          <a:p>
            <a:r>
              <a:rPr kumimoji="1" lang="zh-CN" altLang="en-US" dirty="0"/>
              <a:t>该游戏支持以下的离线功能：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常用的游戏控制，如开始、暂停、重新开始、悔棋、回到主界面等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拓展的规则支持：普通跳、间隔跳、等距跳、多重跳（具体见后文详细说明）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明确的游玩引导：当前选择棋子的突出显示、可达节点的异色提示、跳跃路径的高亮显示等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清晰的版式设计：不同颜色高亮的棋盘区域、棋子，简洁明了的消息框和按钮</a:t>
            </a:r>
          </a:p>
        </p:txBody>
      </p:sp>
    </p:spTree>
    <p:extLst>
      <p:ext uri="{BB962C8B-B14F-4D97-AF65-F5344CB8AC3E}">
        <p14:creationId xmlns:p14="http://schemas.microsoft.com/office/powerpoint/2010/main" val="4077020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56D67D-0222-0F40-BD53-1CB206474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功能简介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624B12-B6A7-604F-817F-4D3DA151C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91629"/>
            <a:ext cx="8596668" cy="4951411"/>
          </a:xfrm>
        </p:spPr>
        <p:txBody>
          <a:bodyPr/>
          <a:lstStyle/>
          <a:p>
            <a:r>
              <a:rPr kumimoji="1" lang="zh-CN" altLang="en-US" dirty="0"/>
              <a:t>该游戏包含以下的在线功能：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Todo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7044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56D67D-0222-0F40-BD53-1CB206474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人员分工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624B12-B6A7-604F-817F-4D3DA151C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28509"/>
            <a:ext cx="8596668" cy="4951411"/>
          </a:xfrm>
        </p:spPr>
        <p:txBody>
          <a:bodyPr/>
          <a:lstStyle/>
          <a:p>
            <a:r>
              <a:rPr kumimoji="1" lang="zh-CN" altLang="en-US" dirty="0"/>
              <a:t>本项目由两人完成开发与发布，人员分工情况如下：</a:t>
            </a:r>
            <a:endParaRPr kumimoji="1" lang="en-US" altLang="zh-CN" dirty="0"/>
          </a:p>
          <a:p>
            <a:r>
              <a:rPr kumimoji="1" lang="zh-CN" altLang="en-US" dirty="0"/>
              <a:t>信息学院 石依凡 </a:t>
            </a:r>
            <a:r>
              <a:rPr kumimoji="1" lang="en-US" altLang="zh-CN" dirty="0"/>
              <a:t>2020202264</a:t>
            </a:r>
          </a:p>
          <a:p>
            <a:pPr lvl="1"/>
            <a:r>
              <a:rPr kumimoji="1" lang="en-US" altLang="zh-CN" dirty="0"/>
              <a:t>2020</a:t>
            </a:r>
            <a:r>
              <a:rPr kumimoji="1" lang="zh-CN" altLang="en-US" dirty="0"/>
              <a:t>级图灵实验班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主要负责页面设计和离线部分的开发（</a:t>
            </a:r>
            <a:r>
              <a:rPr kumimoji="1" lang="en-US" altLang="zh-CN" dirty="0"/>
              <a:t>50%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zh-CN" altLang="en-US" dirty="0"/>
              <a:t>信息学院 马健哲 </a:t>
            </a:r>
            <a:r>
              <a:rPr kumimoji="1" lang="en-US" altLang="zh-CN" dirty="0"/>
              <a:t>2020201627</a:t>
            </a:r>
          </a:p>
          <a:p>
            <a:pPr lvl="1"/>
            <a:r>
              <a:rPr kumimoji="1" lang="en-US" altLang="zh-CN" dirty="0"/>
              <a:t>2020</a:t>
            </a:r>
            <a:r>
              <a:rPr kumimoji="1" lang="zh-CN" altLang="en-US" dirty="0"/>
              <a:t>级图灵实验班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主要负责在线部分的开发（</a:t>
            </a:r>
            <a:r>
              <a:rPr kumimoji="1" lang="en-US" altLang="zh-CN" dirty="0"/>
              <a:t>50%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6736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9E7687-E2A1-F94D-AB45-6B542E890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详细设计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AFE9EF2-0E45-974D-8F84-030DEAF107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关键技术与技术挑战</a:t>
            </a:r>
          </a:p>
        </p:txBody>
      </p:sp>
    </p:spTree>
    <p:extLst>
      <p:ext uri="{BB962C8B-B14F-4D97-AF65-F5344CB8AC3E}">
        <p14:creationId xmlns:p14="http://schemas.microsoft.com/office/powerpoint/2010/main" val="3657336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0DD884-8F9B-0F46-B7F9-080DDAA3B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开发环境与运行环境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A789C7-39F3-3D41-A3E9-3210332BC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本游戏使用</a:t>
            </a:r>
            <a:r>
              <a:rPr kumimoji="1" lang="en-US" altLang="zh-CN" dirty="0" err="1"/>
              <a:t>Jetbrains</a:t>
            </a:r>
            <a:r>
              <a:rPr kumimoji="1" lang="en-US" altLang="zh-CN" baseline="30000" dirty="0"/>
              <a:t>®</a:t>
            </a:r>
            <a:r>
              <a:rPr kumimoji="1" lang="zh-CN" altLang="en-US" baseline="30000" dirty="0"/>
              <a:t> </a:t>
            </a:r>
            <a:r>
              <a:rPr kumimoji="1" lang="en-US" altLang="zh-CN" dirty="0"/>
              <a:t>IDEA</a:t>
            </a:r>
            <a:r>
              <a:rPr kumimoji="1" lang="zh-CN" altLang="en-US" dirty="0"/>
              <a:t> 开发，使用</a:t>
            </a:r>
            <a:r>
              <a:rPr kumimoji="1" lang="en-US" altLang="zh-CN" dirty="0" err="1"/>
              <a:t>Intelli</a:t>
            </a:r>
            <a:r>
              <a:rPr kumimoji="1" lang="zh-CN" altLang="en-US" dirty="0"/>
              <a:t> </a:t>
            </a:r>
            <a:r>
              <a:rPr kumimoji="1" lang="en-US" altLang="zh-CN" dirty="0"/>
              <a:t>Swing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GUI</a:t>
            </a:r>
            <a:r>
              <a:rPr kumimoji="1" lang="zh-CN" altLang="en-US" dirty="0"/>
              <a:t> </a:t>
            </a:r>
            <a:r>
              <a:rPr kumimoji="1" lang="en-US" altLang="zh-CN" dirty="0"/>
              <a:t>Manager</a:t>
            </a:r>
            <a:r>
              <a:rPr kumimoji="1" lang="zh-CN" altLang="en-US" dirty="0"/>
              <a:t>进行</a:t>
            </a:r>
            <a:r>
              <a:rPr kumimoji="1" lang="en-US" altLang="zh-CN" dirty="0"/>
              <a:t>GUI</a:t>
            </a:r>
            <a:r>
              <a:rPr kumimoji="1" lang="zh-CN" altLang="en-US" dirty="0"/>
              <a:t>设计</a:t>
            </a:r>
            <a:endParaRPr kumimoji="1" lang="en-US" altLang="zh-CN" dirty="0"/>
          </a:p>
          <a:p>
            <a:r>
              <a:rPr kumimoji="1" lang="zh-CN" altLang="en-US" dirty="0"/>
              <a:t>发布方式为</a:t>
            </a:r>
            <a:r>
              <a:rPr kumimoji="1" lang="en-US" altLang="zh-CN" dirty="0"/>
              <a:t>JAR</a:t>
            </a:r>
            <a:r>
              <a:rPr kumimoji="1" lang="zh-CN" altLang="en-US" dirty="0"/>
              <a:t>工件</a:t>
            </a:r>
            <a:endParaRPr kumimoji="1" lang="en-US" altLang="zh-CN" dirty="0"/>
          </a:p>
          <a:p>
            <a:r>
              <a:rPr kumimoji="1" lang="zh-CN" altLang="en-US" dirty="0"/>
              <a:t>目标运行环境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 </a:t>
            </a:r>
            <a:r>
              <a:rPr kumimoji="1" lang="en-US" altLang="zh-CN" dirty="0"/>
              <a:t>SDK</a:t>
            </a:r>
            <a:r>
              <a:rPr kumimoji="1" lang="zh-CN" altLang="en-US" dirty="0"/>
              <a:t> </a:t>
            </a:r>
            <a:r>
              <a:rPr kumimoji="1" lang="en-US" altLang="zh-CN" dirty="0"/>
              <a:t>17</a:t>
            </a:r>
            <a:r>
              <a:rPr kumimoji="1" lang="zh-CN" altLang="en-US" dirty="0"/>
              <a:t>，屏幕分辨率</a:t>
            </a:r>
            <a:r>
              <a:rPr kumimoji="1" lang="en-US" altLang="zh-CN" dirty="0"/>
              <a:t>Full</a:t>
            </a:r>
            <a:r>
              <a:rPr kumimoji="1" lang="zh-CN" altLang="en-US" dirty="0"/>
              <a:t> </a:t>
            </a:r>
            <a:r>
              <a:rPr kumimoji="1" lang="en-US" altLang="zh-CN" dirty="0"/>
              <a:t>HD+</a:t>
            </a:r>
          </a:p>
          <a:p>
            <a:r>
              <a:rPr kumimoji="1" lang="zh-CN" altLang="en-US" dirty="0"/>
              <a:t>最低运行环境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 </a:t>
            </a:r>
            <a:r>
              <a:rPr kumimoji="1" lang="en-US" altLang="zh-CN" dirty="0"/>
              <a:t>SDK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r>
              <a:rPr kumimoji="1" lang="zh-CN" altLang="en-US" dirty="0"/>
              <a:t>，屏幕分辨率</a:t>
            </a:r>
            <a:r>
              <a:rPr kumimoji="1" lang="en-US" altLang="zh-CN" dirty="0"/>
              <a:t>1600x900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48622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1B861A-5F32-4E44-BF06-21DFF7FC5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页面设计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ACCF6C-104D-714E-A174-09A1B294F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IDEA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Intelli</a:t>
            </a:r>
            <a:r>
              <a:rPr kumimoji="1" lang="zh-CN" altLang="en-US" dirty="0"/>
              <a:t> </a:t>
            </a:r>
            <a:r>
              <a:rPr kumimoji="1" lang="en-US" altLang="zh-CN" dirty="0"/>
              <a:t>Swing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GUI</a:t>
            </a:r>
            <a:r>
              <a:rPr kumimoji="1" lang="zh-CN" altLang="en-US" dirty="0"/>
              <a:t> </a:t>
            </a:r>
            <a:r>
              <a:rPr kumimoji="1" lang="en-US" altLang="zh-CN" dirty="0"/>
              <a:t>Manager</a:t>
            </a:r>
            <a:r>
              <a:rPr kumimoji="1" lang="zh-CN" altLang="en-US" dirty="0"/>
              <a:t>进行总体页面框架设计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语言进行棋盘绘图，并实现元素动作</a:t>
            </a:r>
            <a:endParaRPr kumimoji="1" lang="en-US" altLang="zh-CN" dirty="0"/>
          </a:p>
          <a:p>
            <a:r>
              <a:rPr kumimoji="1" lang="zh-CN" altLang="en-US" dirty="0"/>
              <a:t>一共有</a:t>
            </a:r>
            <a:r>
              <a:rPr kumimoji="1" lang="en-US" altLang="zh-CN" dirty="0"/>
              <a:t>5</a:t>
            </a:r>
            <a:r>
              <a:rPr kumimoji="1" lang="zh-CN" altLang="en-US" dirty="0"/>
              <a:t>个页面，分别是主界面、说明页、离线热座模式、联机游玩模式、服务端页面。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1404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42AA97-D910-CD43-83C2-4EA2C7F89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720838"/>
            <a:ext cx="3854528" cy="1278466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页面设计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3A2514-2F6D-EB4D-B478-A6E0553926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5596" y="2472269"/>
            <a:ext cx="2381176" cy="2584449"/>
          </a:xfrm>
        </p:spPr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IDEA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Intelli</a:t>
            </a:r>
            <a:r>
              <a:rPr kumimoji="1" lang="zh-CN" altLang="en-US" dirty="0"/>
              <a:t> </a:t>
            </a:r>
            <a:r>
              <a:rPr kumimoji="1" lang="en-US" altLang="zh-CN" dirty="0"/>
              <a:t>Swing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GUI</a:t>
            </a:r>
            <a:r>
              <a:rPr kumimoji="1" lang="zh-CN" altLang="en-US" dirty="0"/>
              <a:t> </a:t>
            </a:r>
            <a:r>
              <a:rPr kumimoji="1" lang="en-US" altLang="zh-CN" dirty="0"/>
              <a:t>Manager</a:t>
            </a:r>
            <a:r>
              <a:rPr kumimoji="1" lang="zh-CN" altLang="en-US" dirty="0"/>
              <a:t>进行框架设计，简化代码，提升可读性和直观性。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F23E0308-9E6D-684B-8D62-589297A57D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6772" y="578631"/>
            <a:ext cx="9528211" cy="570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63761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平面</Template>
  <TotalTime>123</TotalTime>
  <Words>933</Words>
  <Application>Microsoft Macintosh PowerPoint</Application>
  <PresentationFormat>宽屏</PresentationFormat>
  <Paragraphs>114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6" baseType="lpstr">
      <vt:lpstr>Arial</vt:lpstr>
      <vt:lpstr>Trebuchet MS</vt:lpstr>
      <vt:lpstr>Wingdings 3</vt:lpstr>
      <vt:lpstr>平面</vt:lpstr>
      <vt:lpstr>多人联机跳棋设计与实现</vt:lpstr>
      <vt:lpstr>概要设计</vt:lpstr>
      <vt:lpstr>功能简介</vt:lpstr>
      <vt:lpstr>功能简介</vt:lpstr>
      <vt:lpstr>人员分工</vt:lpstr>
      <vt:lpstr>详细设计</vt:lpstr>
      <vt:lpstr>开发环境与运行环境</vt:lpstr>
      <vt:lpstr>页面设计</vt:lpstr>
      <vt:lpstr>页面设计</vt:lpstr>
      <vt:lpstr>页面设计</vt:lpstr>
      <vt:lpstr>页面设计</vt:lpstr>
      <vt:lpstr>页面设计</vt:lpstr>
      <vt:lpstr>页面设计</vt:lpstr>
      <vt:lpstr>关键技术</vt:lpstr>
      <vt:lpstr>坐标系设计</vt:lpstr>
      <vt:lpstr>关键技术</vt:lpstr>
      <vt:lpstr>关键技术</vt:lpstr>
      <vt:lpstr>关键技术</vt:lpstr>
      <vt:lpstr>总结与展望</vt:lpstr>
      <vt:lpstr>亮点说明</vt:lpstr>
      <vt:lpstr>展望</vt:lpstr>
      <vt:lpstr>谢谢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多人联机跳棋设计与实现</dc:title>
  <dc:creator>石 依凡</dc:creator>
  <cp:lastModifiedBy>石 依凡</cp:lastModifiedBy>
  <cp:revision>18</cp:revision>
  <dcterms:created xsi:type="dcterms:W3CDTF">2022-07-11T01:35:10Z</dcterms:created>
  <dcterms:modified xsi:type="dcterms:W3CDTF">2022-07-11T03:38:26Z</dcterms:modified>
</cp:coreProperties>
</file>